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2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40871"/>
            <a:ext cx="1193618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4000" dirty="0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est Madame </a:t>
            </a:r>
            <a:r>
              <a:rPr lang="fr-FR" sz="4000" dirty="0" err="1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Burlaud</a:t>
            </a:r>
            <a:r>
              <a:rPr lang="fr-FR" sz="4000" dirty="0" smtClean="0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4000" dirty="0">
              <a:solidFill>
                <a:srgbClr val="FFFF00"/>
              </a:solidFill>
              <a:latin typeface="Dimbo" panose="020B0603010101010101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4000" dirty="0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Pourquoi est-ce que Doria est obligée de voir Madame </a:t>
            </a:r>
            <a:r>
              <a:rPr lang="fr-FR" sz="4000" dirty="0" err="1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Burlaud</a:t>
            </a:r>
            <a:r>
              <a:rPr lang="fr-FR" sz="4000" dirty="0" smtClean="0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4000" dirty="0">
              <a:solidFill>
                <a:srgbClr val="FFFF00"/>
              </a:solidFill>
              <a:latin typeface="Dimbo" panose="020B0603010101010101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4000" dirty="0">
                <a:solidFill>
                  <a:srgbClr val="FFFF00"/>
                </a:solidFill>
                <a:latin typeface="Dimbo" panose="020B0603010101010101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Qu’est-ce que le père de Doria a fait?  Est-ce qu’elle lui a pardonné ?</a:t>
            </a:r>
            <a:endParaRPr lang="en-US" sz="4000" dirty="0">
              <a:solidFill>
                <a:srgbClr val="FFFF00"/>
              </a:solidFill>
              <a:effectLst/>
              <a:latin typeface="Dimbo" panose="020B0603010101010101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207355"/>
            <a:ext cx="12192000" cy="1487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4400" dirty="0" smtClean="0">
                <a:latin typeface="Wednesday" panose="02000603000000000000" pitchFamily="2" charset="0"/>
                <a:ea typeface="Wednesday" panose="02000603000000000000" pitchFamily="2" charset="0"/>
                <a:cs typeface="Times New Roman" panose="02020603050405020304" pitchFamily="18" charset="0"/>
              </a:rPr>
              <a:t>Kiffe-Kiffe Demain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4400" dirty="0" smtClean="0">
                <a:effectLst/>
                <a:latin typeface="Wednesday" panose="02000603000000000000" pitchFamily="2" charset="0"/>
                <a:ea typeface="Wednesday" panose="02000603000000000000" pitchFamily="2" charset="0"/>
                <a:cs typeface="Times New Roman" panose="02020603050405020304" pitchFamily="18" charset="0"/>
              </a:rPr>
              <a:t>Questions de compréhension				</a:t>
            </a:r>
            <a:r>
              <a:rPr lang="fr-FR" sz="4400" dirty="0" smtClean="0">
                <a:latin typeface="Wednesday" panose="02000603000000000000" pitchFamily="2" charset="0"/>
                <a:ea typeface="Wednesday" panose="02000603000000000000" pitchFamily="2" charset="0"/>
                <a:cs typeface="Times New Roman" panose="02020603050405020304" pitchFamily="18" charset="0"/>
              </a:rPr>
              <a:t>Chapitre 1, pages 9 à 11</a:t>
            </a:r>
            <a:endParaRPr lang="fr-FR" sz="4400" dirty="0">
              <a:effectLst/>
              <a:latin typeface="Wednesday" panose="02000603000000000000" pitchFamily="2" charset="0"/>
              <a:ea typeface="Wednesday" panose="02000603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954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4</TotalTime>
  <Words>35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Calibri</vt:lpstr>
      <vt:lpstr>Century Gothic</vt:lpstr>
      <vt:lpstr>Dimbo</vt:lpstr>
      <vt:lpstr>Symbol</vt:lpstr>
      <vt:lpstr>Times New Roman</vt:lpstr>
      <vt:lpstr>Wednesday</vt:lpstr>
      <vt:lpstr>Wingdings 2</vt:lpstr>
      <vt:lpstr>Quotable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2014-09-09T13:50:30Z</dcterms:created>
  <dcterms:modified xsi:type="dcterms:W3CDTF">2014-09-09T13:54:35Z</dcterms:modified>
</cp:coreProperties>
</file>